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532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87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pt-BR" sz="4800" spc="-1" strike="noStrike" cap="all">
                <a:solidFill>
                  <a:srgbClr val="ffffff"/>
                </a:solidFill>
                <a:latin typeface="Bookman Old Style"/>
              </a:rPr>
              <a:t>Clique para editar o título Mestre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5878C03-EBC6-431D-AB56-19A4A0175A0E}" type="datetime">
              <a:rPr b="0" lang="pt-BR" sz="1000" spc="-1" strike="noStrike">
                <a:solidFill>
                  <a:srgbClr val="ffffff"/>
                </a:solidFill>
                <a:latin typeface="Rockwell"/>
              </a:rPr>
              <a:t>26/04/22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928A855-E5D1-4472-9FF3-3C1CB83B0E9F}" type="slidenum">
              <a:rPr b="0" lang="pt-BR" sz="1000" spc="-1" strike="noStrike">
                <a:solidFill>
                  <a:srgbClr val="ffffff"/>
                </a:solidFill>
                <a:latin typeface="Rockwel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Clique para editar o formato do texto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2.º nível da estrutura de tópicos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</a:rPr>
              <a:t>3.º nível da estrutura de tópicos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Rockwell"/>
              </a:rPr>
              <a:t>4.º nível da estrutura de tópicos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5.º nível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6.º nível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7.º nível da estrutura de tópicos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pt-BR" sz="3400" spc="-1" strike="noStrike" cap="all">
                <a:solidFill>
                  <a:srgbClr val="ffffff"/>
                </a:solidFill>
                <a:latin typeface="Bookman Old Style"/>
              </a:rPr>
              <a:t>Clique para editar o título Mestre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Clique para editar os estilos de texto Mestres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Rockwell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ffffff"/>
                </a:solidFill>
                <a:latin typeface="Rockwell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400" spc="-1" strike="noStrike">
                <a:solidFill>
                  <a:srgbClr val="ffffff"/>
                </a:solidFill>
                <a:latin typeface="Rockwell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ffffff"/>
                </a:solidFill>
                <a:latin typeface="Rockwell"/>
              </a:rPr>
              <a:t>Quinto nível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23B38D3-80FC-4893-8396-2F37351CA5D7}" type="datetime">
              <a:rPr b="0" lang="pt-BR" sz="1000" spc="-1" strike="noStrike">
                <a:solidFill>
                  <a:srgbClr val="ffffff"/>
                </a:solidFill>
                <a:latin typeface="Rockwell"/>
              </a:rPr>
              <a:t>26/04/22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C3A8CA-BFD4-4E9F-8B12-8730FDCC4989}" type="slidenum">
              <a:rPr b="0" lang="pt-BR" sz="1000" spc="-1" strike="noStrike">
                <a:solidFill>
                  <a:srgbClr val="ffffff"/>
                </a:solidFill>
                <a:latin typeface="Rockwel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979560"/>
            <a:ext cx="10972440" cy="156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5320" spc="-1" strike="noStrike">
                <a:solidFill>
                  <a:srgbClr val="ffffff"/>
                </a:solidFill>
                <a:latin typeface="Arial"/>
              </a:rPr>
              <a:t>Clique para editar o formato do texto do título</a:t>
            </a:r>
            <a:endParaRPr b="0" lang="pt-BR" sz="5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2873520"/>
            <a:ext cx="10972440" cy="3331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70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809" spc="-1" strike="noStrike">
                <a:solidFill>
                  <a:srgbClr val="ffffff"/>
                </a:solidFill>
                <a:latin typeface="Arial"/>
              </a:rPr>
              <a:t>Clique para editar o formato do texto da estrutura de tópicos</a:t>
            </a:r>
            <a:endParaRPr b="0" lang="pt-BR" sz="3809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910" spc="-1" strike="noStrike">
                <a:solidFill>
                  <a:srgbClr val="ffffff"/>
                </a:solidFill>
                <a:latin typeface="Arial"/>
              </a:rPr>
              <a:t>2.º nível da estrutura de tópicos</a:t>
            </a:r>
            <a:endParaRPr b="0" lang="pt-BR" sz="291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180" spc="-1" strike="noStrike">
                <a:solidFill>
                  <a:srgbClr val="ffffff"/>
                </a:solidFill>
                <a:latin typeface="Arial"/>
              </a:rPr>
              <a:t>3.º nível da estrutura de tópicos</a:t>
            </a:r>
            <a:endParaRPr b="0" lang="pt-BR" sz="218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4.º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190" spc="-1" strike="noStrike">
                <a:solidFill>
                  <a:srgbClr val="ffffff"/>
                </a:solidFill>
                <a:latin typeface="Arial"/>
              </a:rPr>
              <a:t>5.º nível da estrutura de tópicos</a:t>
            </a:r>
            <a:endParaRPr b="0" lang="pt-BR" sz="219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41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650" spc="-1" strike="noStrike">
                <a:solidFill>
                  <a:srgbClr val="ffffff"/>
                </a:solidFill>
                <a:latin typeface="Arial"/>
              </a:rPr>
              <a:t>6.º nível da estrutura de tópicos</a:t>
            </a:r>
            <a:endParaRPr b="0" lang="pt-BR" sz="265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49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ffffff"/>
                </a:solidFill>
                <a:latin typeface="Arial"/>
              </a:rPr>
              <a:t>7.º nível da estrutura de tópicos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609480" y="624708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69520" y="6247080"/>
            <a:ext cx="38646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741520" y="624708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B21A4EC-736A-4C6F-8B3F-B7E01F524C99}" type="slidenum"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873520" y="261000"/>
            <a:ext cx="6444360" cy="870840"/>
          </a:xfrm>
          <a:prstGeom prst="rect">
            <a:avLst/>
          </a:prstGeom>
        </p:spPr>
        <p:txBody>
          <a:bodyPr lIns="0" rIns="0" tIns="0" bIns="0" anchor="ctr">
            <a:normAutofit fontScale="66000"/>
          </a:bodyPr>
          <a:p>
            <a:pPr algn="ctr"/>
            <a:r>
              <a:rPr b="0" lang="pt-BR" sz="3990" spc="-1" strike="noStrike">
                <a:solidFill>
                  <a:srgbClr val="ffffff"/>
                </a:solidFill>
                <a:latin typeface="Arial"/>
              </a:rPr>
              <a:t>Clique para editar o formato do texto do título</a:t>
            </a:r>
            <a:endParaRPr b="0" lang="pt-BR" sz="39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54200"/>
            <a:ext cx="10973160" cy="4592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28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910" spc="-1" strike="noStrike">
                <a:solidFill>
                  <a:srgbClr val="ffffff"/>
                </a:solidFill>
                <a:latin typeface="Arial"/>
              </a:rPr>
              <a:t>Clique para editar o formato do texto da estrutura de tópicos</a:t>
            </a:r>
            <a:endParaRPr b="0" lang="pt-BR" sz="291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102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540" spc="-1" strike="noStrike">
                <a:solidFill>
                  <a:srgbClr val="ffffff"/>
                </a:solidFill>
                <a:latin typeface="Arial"/>
              </a:rPr>
              <a:t>2.º nível da estrutura de tópicos</a:t>
            </a:r>
            <a:endParaRPr b="0" lang="pt-BR" sz="254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76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180" spc="-1" strike="noStrike">
                <a:solidFill>
                  <a:srgbClr val="ffffff"/>
                </a:solidFill>
                <a:latin typeface="Arial"/>
              </a:rPr>
              <a:t>3.º nível da estrutura de tópicos</a:t>
            </a:r>
            <a:endParaRPr b="0" lang="pt-BR" sz="218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50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4.º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5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5.º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5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6.º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5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10" spc="-1" strike="noStrike">
                <a:solidFill>
                  <a:srgbClr val="ffffff"/>
                </a:solidFill>
                <a:latin typeface="Arial"/>
              </a:rPr>
              <a:t>7.º nível da estrutura de tópicos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/>
          </p:nvPr>
        </p:nvSpPr>
        <p:spPr>
          <a:xfrm>
            <a:off x="609480" y="6444000"/>
            <a:ext cx="2840400" cy="276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&lt;data/hora&gt;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/>
          </p:nvPr>
        </p:nvSpPr>
        <p:spPr>
          <a:xfrm>
            <a:off x="4169520" y="6444000"/>
            <a:ext cx="3864600" cy="276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&lt;rodapé&gt;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/>
          </p:nvPr>
        </p:nvSpPr>
        <p:spPr>
          <a:xfrm>
            <a:off x="8741520" y="6444000"/>
            <a:ext cx="2840400" cy="276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482A53CC-6007-47A2-B7CC-422FF740326D}" type="slidenum">
              <a:rPr b="0" lang="pt-BR" sz="1400" spc="-1" strike="noStrike">
                <a:solidFill>
                  <a:srgbClr val="ffffff"/>
                </a:solidFill>
                <a:latin typeface="Arial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70840" y="3700800"/>
            <a:ext cx="10450440" cy="1306440"/>
          </a:xfrm>
          <a:prstGeom prst="rect">
            <a:avLst/>
          </a:prstGeom>
        </p:spPr>
        <p:txBody>
          <a:bodyPr lIns="0" rIns="0" tIns="0" bIns="0" anchor="ctr">
            <a:normAutofit fontScale="60000"/>
          </a:bodyPr>
          <a:p>
            <a:r>
              <a:rPr b="1" lang="pt-BR" sz="5270" spc="-1" strike="noStrike">
                <a:solidFill>
                  <a:srgbClr val="333333"/>
                </a:solidFill>
                <a:latin typeface="Noto Sans Regular"/>
              </a:rPr>
              <a:t>Clique para editar o formato do texto do título</a:t>
            </a:r>
            <a:endParaRPr b="1" lang="pt-BR" sz="527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870480" y="5225040"/>
            <a:ext cx="10450440" cy="9826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2058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pt-BR" sz="2630" spc="-1" strike="noStrike">
                <a:solidFill>
                  <a:srgbClr val="333333"/>
                </a:solidFill>
                <a:latin typeface="Noto Sans Bold"/>
              </a:rPr>
              <a:t>Clique para editar o formato do texto da estrutura de tópicos</a:t>
            </a:r>
            <a:endParaRPr b="0" lang="pt-BR" sz="263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63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180" spc="-1" strike="noStrike">
                <a:solidFill>
                  <a:srgbClr val="333333"/>
                </a:solidFill>
                <a:latin typeface="Noto Sans Bold"/>
              </a:rPr>
              <a:t>2.º nível da estrutura de tópicos</a:t>
            </a:r>
            <a:endParaRPr b="0" lang="pt-BR" sz="318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22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850" spc="-1" strike="noStrike">
                <a:solidFill>
                  <a:srgbClr val="333333"/>
                </a:solidFill>
                <a:latin typeface="Noto Sans Bold"/>
              </a:rPr>
              <a:t>3.º nível da estrutura de tópicos</a:t>
            </a:r>
            <a:endParaRPr b="0" lang="pt-BR" sz="385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811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4650" spc="-1" strike="noStrike">
                <a:solidFill>
                  <a:srgbClr val="333333"/>
                </a:solidFill>
                <a:latin typeface="Noto Sans Bold"/>
              </a:rPr>
              <a:t>4.º nível da estrutura de tópicos</a:t>
            </a:r>
            <a:endParaRPr b="0" lang="pt-BR" sz="465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9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5630" spc="-1" strike="noStrike">
                <a:solidFill>
                  <a:srgbClr val="333333"/>
                </a:solidFill>
                <a:latin typeface="Noto Sans Bold"/>
              </a:rPr>
              <a:t>5.º nível da estrutura de tópicos</a:t>
            </a:r>
            <a:endParaRPr b="0" lang="pt-BR" sz="563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47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6800" spc="-1" strike="noStrike">
                <a:solidFill>
                  <a:srgbClr val="333333"/>
                </a:solidFill>
                <a:latin typeface="Noto Sans Bold"/>
              </a:rPr>
              <a:t>6.º nível da estrutura de tópicos</a:t>
            </a:r>
            <a:endParaRPr b="0" lang="pt-BR" sz="68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5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8230" spc="-1" strike="noStrike">
                <a:solidFill>
                  <a:srgbClr val="333333"/>
                </a:solidFill>
                <a:latin typeface="Noto Sans Bold"/>
              </a:rPr>
              <a:t>7.º nível da estrutura de tópicos</a:t>
            </a:r>
            <a:endParaRPr b="0" lang="pt-BR" sz="823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/>
          </p:nvPr>
        </p:nvSpPr>
        <p:spPr>
          <a:xfrm>
            <a:off x="653040" y="6313680"/>
            <a:ext cx="2830320" cy="478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Noto Sans Regular"/>
              </a:rPr>
              <a:t>&lt;data/hora&gt;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/>
          </p:nvPr>
        </p:nvSpPr>
        <p:spPr>
          <a:xfrm>
            <a:off x="4136400" y="6313680"/>
            <a:ext cx="3918960" cy="478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latin typeface="Noto Sans Regular"/>
              </a:rPr>
              <a:t>&lt;rodapé&gt;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sldNum"/>
          </p:nvPr>
        </p:nvSpPr>
        <p:spPr>
          <a:xfrm>
            <a:off x="8708400" y="6313680"/>
            <a:ext cx="2830320" cy="478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9599B3B-C4B5-40D5-9307-CA4F19DA3B9D}" type="slidenum">
              <a:rPr b="0" lang="pt-BR" sz="1400" spc="-1" strike="noStrike">
                <a:latin typeface="Noto Sans Regular"/>
              </a:rPr>
              <a:t>&lt;número&gt;</a:t>
            </a:fld>
            <a:r>
              <a:rPr b="0" lang="pt-BR" sz="1400" spc="-1" strike="noStrike">
                <a:latin typeface="Noto Sans Regular"/>
              </a:rPr>
              <a:t> / </a:t>
            </a:r>
            <a:fld id="{EF494666-CF2A-417F-AAD7-8C047FFD9FFF}" type="slidecount">
              <a:rPr b="0" lang="pt-BR" sz="1400" spc="-1" strike="noStrike">
                <a:latin typeface="Noto Sans Regular"/>
              </a:rPr>
              <a:t>&lt;contagem&gt;</a:t>
            </a:fld>
            <a:endParaRPr b="0" lang="pt-BR" sz="1400" spc="-1" strike="noStrike">
              <a:latin typeface="Noto Sans Regular"/>
            </a:endParaRPr>
          </a:p>
        </p:txBody>
      </p:sp>
      <p:sp>
        <p:nvSpPr>
          <p:cNvPr id="170" name=""/>
          <p:cNvSpPr/>
          <p:nvPr/>
        </p:nvSpPr>
        <p:spPr>
          <a:xfrm>
            <a:off x="0" y="3700800"/>
            <a:ext cx="653400" cy="1306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5320" spc="-1" strike="noStrike">
                <a:latin typeface="Arial"/>
              </a:rPr>
              <a:t>Clique para editar o formato do texto do título</a:t>
            </a:r>
            <a:endParaRPr b="0" lang="pt-BR" sz="532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870" spc="-1" strike="noStrike">
                <a:latin typeface="Arial"/>
              </a:rPr>
              <a:t>Clique para editar o formato do texto da estrutura de tópicos</a:t>
            </a:r>
            <a:endParaRPr b="0" lang="pt-BR" sz="3870" spc="-1" strike="noStrike"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380" spc="-1" strike="noStrike">
                <a:latin typeface="Arial"/>
              </a:rPr>
              <a:t>2.º nível da estrutura de tópicos</a:t>
            </a:r>
            <a:endParaRPr b="0" lang="pt-BR" sz="3380" spc="-1" strike="noStrike"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900" spc="-1" strike="noStrike">
                <a:latin typeface="Arial"/>
              </a:rPr>
              <a:t>3.º nível da estrutura de tópicos</a:t>
            </a:r>
            <a:endParaRPr b="0" lang="pt-BR" sz="2900" spc="-1" strike="noStrike"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20" spc="-1" strike="noStrike">
                <a:latin typeface="Arial"/>
              </a:rPr>
              <a:t>4.º nível da estrutura de tópicos</a:t>
            </a:r>
            <a:endParaRPr b="0" lang="pt-BR" sz="2420" spc="-1" strike="noStrike"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latin typeface="Arial"/>
              </a:rPr>
              <a:t>5.º nível da estrutura de tópicos</a:t>
            </a:r>
            <a:endParaRPr b="0" lang="pt-BR" sz="2420" spc="-1" strike="noStrike"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latin typeface="Arial"/>
              </a:rPr>
              <a:t>6.º nível da estrutura de tópicos</a:t>
            </a:r>
            <a:endParaRPr b="0" lang="pt-BR" sz="2420" spc="-1" strike="noStrike"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latin typeface="Arial"/>
              </a:rPr>
              <a:t>7.º nível da estrutura de tópicos</a:t>
            </a:r>
            <a:endParaRPr b="0" lang="pt-BR" sz="242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dt"/>
          </p:nvPr>
        </p:nvSpPr>
        <p:spPr>
          <a:xfrm>
            <a:off x="609480" y="624744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ftr"/>
          </p:nvPr>
        </p:nvSpPr>
        <p:spPr>
          <a:xfrm>
            <a:off x="4169520" y="6247440"/>
            <a:ext cx="38646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sldNum"/>
          </p:nvPr>
        </p:nvSpPr>
        <p:spPr>
          <a:xfrm>
            <a:off x="8741520" y="6247440"/>
            <a:ext cx="284040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7514EFD-CA44-491D-95EA-7A3DCEB22D3E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ítulo 1"/>
          <p:cNvSpPr txBox="1"/>
          <p:nvPr/>
        </p:nvSpPr>
        <p:spPr>
          <a:xfrm>
            <a:off x="367560" y="2572560"/>
            <a:ext cx="10972440" cy="156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Verdana"/>
              </a:rPr>
              <a:t>ApResentação </a:t>
            </a:r>
            <a:br/>
            <a:r>
              <a:rPr b="0" lang="pt-BR" sz="4800" spc="-1" strike="noStrike" cap="all">
                <a:solidFill>
                  <a:srgbClr val="ffffff"/>
                </a:solidFill>
                <a:latin typeface="Verdana"/>
              </a:rPr>
              <a:t>protótipos</a:t>
            </a:r>
            <a:br/>
            <a:r>
              <a:rPr b="0" lang="pt-BR" sz="4800" spc="-1" strike="noStrike" cap="all">
                <a:solidFill>
                  <a:srgbClr val="ffffff"/>
                </a:solidFill>
                <a:latin typeface="Verdana"/>
              </a:rPr>
              <a:t>game mania</a:t>
            </a:r>
            <a:endParaRPr b="0" lang="pt-BR" sz="4800" spc="-1" strike="noStrike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49" name="Subtítulo 2"/>
          <p:cNvSpPr/>
          <p:nvPr/>
        </p:nvSpPr>
        <p:spPr>
          <a:xfrm>
            <a:off x="3145680" y="4140000"/>
            <a:ext cx="5494320" cy="78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Fernando Greco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ítulo 1"/>
          <p:cNvSpPr txBox="1"/>
          <p:nvPr/>
        </p:nvSpPr>
        <p:spPr>
          <a:xfrm>
            <a:off x="806760" y="470880"/>
            <a:ext cx="10353240" cy="86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2000"/>
          </a:bodyPr>
          <a:p>
            <a:pPr algn="ctr"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Bookman Old Style"/>
              </a:rPr>
              <a:t>necessidades especificadas pela</a:t>
            </a:r>
            <a:br/>
            <a:r>
              <a:rPr b="1" lang="pt-BR" sz="5400" spc="-1" strike="noStrike" cap="all">
                <a:solidFill>
                  <a:srgbClr val="ffffff"/>
                </a:solidFill>
                <a:latin typeface="Bookman Old Style"/>
              </a:rPr>
              <a:t> cliente no briefinG</a:t>
            </a:r>
            <a:br/>
            <a:endParaRPr b="1" lang="pt-BR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Espaço Reservado para Conteúdo 2"/>
          <p:cNvSpPr txBox="1"/>
          <p:nvPr/>
        </p:nvSpPr>
        <p:spPr>
          <a:xfrm>
            <a:off x="913680" y="2095920"/>
            <a:ext cx="10353240" cy="3959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91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Menos é mais, ser o mais claro e objetivo possível, ter cuidado para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excesso de elementos não confunda o usuário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Seguir alguns padrões básicos na disposição dos elementos, seguindo 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técnicas de UI/UX Design.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Rockwell"/>
              </a:rPr>
              <a:t>Ser responsivo, dar prioridade ao Mobile. 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ítulo 1"/>
          <p:cNvSpPr txBox="1"/>
          <p:nvPr/>
        </p:nvSpPr>
        <p:spPr>
          <a:xfrm>
            <a:off x="2340000" y="114120"/>
            <a:ext cx="738000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pt-BR" sz="2400" spc="-1" strike="noStrike" cap="all">
                <a:solidFill>
                  <a:srgbClr val="ffffff"/>
                </a:solidFill>
                <a:latin typeface="Bookman Old Style"/>
              </a:rPr>
              <a:t> </a:t>
            </a:r>
            <a:r>
              <a:rPr b="1" lang="pt-BR" sz="2400" spc="-1" strike="noStrike" cap="all">
                <a:solidFill>
                  <a:srgbClr val="ffffff"/>
                </a:solidFill>
                <a:latin typeface="Bookman Old Style"/>
              </a:rPr>
              <a:t>princípios de UX, UI e Design Interativo: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3" name="Espaço Reservado para Conteúdo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Boa funcionalidade para seus usuários e que se preocupa com a sua experiência.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O cuidado na seleção dos ícones, dos textos, do posicionamento.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Dosar da forma correta a clareza, e, por meio do design, encontrar soluções que aliem clareza e leveza, pois o excesso de informações, principalmente textuais, prejudica a interface e a experiência do usuário.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Rockwell"/>
              </a:rPr>
              <a:t>A responsividade quanto ao dimensionamento de telas também é um aspecto importante: mais de 80% dos acessos a internet no Brasil são realizados em celular 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42480" y="244440"/>
            <a:ext cx="12191760" cy="643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3415680" y="540000"/>
            <a:ext cx="5044320" cy="59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4881240" y="33480"/>
            <a:ext cx="25142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1615</TotalTime>
  <Application>LibreOffice/7.1.0.3$Windows_X86_64 LibreOffice_project/f6099ecf3d29644b5008cc8f48f42f4a40986e4c</Application>
  <AppVersion>15.0000</AppVersion>
  <Words>598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2021-12-18T21:17:11Z</dcterms:created>
  <dc:creator>Sheyenne Carvalho</dc:creator>
  <dc:description/>
  <dc:language>pt-BR</dc:language>
  <cp:lastModifiedBy/>
  <dcterms:modified xsi:type="dcterms:W3CDTF">2022-04-26T22:00:17Z</dcterms:modified>
  <cp:revision>18</cp:revision>
  <dc:subject/>
  <dc:title>Apresentação dos 3 protótipOS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</vt:i4>
  </property>
</Properties>
</file>